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298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81B9C-8D03-348F-AAC9-306F90EBD8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14094E-660E-A8BB-6AA9-4BB7066517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8CA491-2C93-6504-79B4-13F7CDBC2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676FE-06CE-058E-A816-C94CC3C88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BD039-6AE3-61E6-7859-EDD4ABBFC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354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68B5A-806C-2077-A76A-E22D64E7F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B55C42-8D52-ED92-4A25-CD81A60159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255B6-001F-5A32-7A35-E6787363A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59575B-D804-D67C-825C-FD9C15F47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78812-832E-DF88-9DCF-246652BCA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437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F371DC-6795-C654-9D45-BF6AD53826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EA9DDB-17A4-9002-35A0-B755DAFC8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3B742-60BA-68C2-418E-07A8F2378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6C136-652C-54D5-C15C-818056BDA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C4B05-14E0-AF5B-9CC8-BCECBBD51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582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A2F7D-AE03-9C9C-DEB1-21FFA3F6B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59842-5CA8-ECF1-2F25-328E4856B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277D2-BD58-E18D-4F13-E064C16CD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BDFB2-EC68-4A8F-ED1C-6F198C1F1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CD672-441D-05FE-95C4-980F6FEE5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21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76A41-21FE-D56E-3B48-1C5C17549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F9166-E0AD-B325-084B-E0C3C818A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F4B85E-EAD7-D773-73D2-D626351ED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B0D38-1971-B73C-0C8F-8EF6AEEFC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52413-F753-3C27-282D-8C8809BFB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558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9FB01-DB7A-BC8B-7712-8A08B1682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B05ECC-E209-88C4-C100-D924A33704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56489-4A06-FE33-71E2-F46E50C165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798F43-5E44-3932-B0BD-B74689579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647A3B-2EF5-A871-1F00-116056A0E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BDE11-6887-C981-18D1-4FF09F9CC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586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B8865-D45F-6D41-BE96-4227B30EE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C2618-7FD8-3CE8-0271-1F34FC4C55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A7B819-095B-F297-38D2-0739AE087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D2A4D2-073E-91D6-096E-8A011A69D3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5EAE1B-143A-3C3D-AAD5-4180590F24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E64122-F5FA-FBBC-94B9-DCA3F5522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81A6BE-DB1B-AC77-4955-AEEA0F820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1A8AB5-2705-7BD9-16C3-55FC3FAE7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015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D18EB-DF94-46BA-E21B-910C8262B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EEEC12-45EA-DB04-70F4-CDCC8904A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84DF36-4310-FC1B-E231-5C5B6524B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5FE766-EC52-30CA-321D-66652B493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643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7F0A93-0ECE-AC11-EEDD-D93CE15D8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5B36E2-3499-5F43-AD90-E40EF8FEB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2B457C-1C4D-768E-35E2-A6AF4CE9F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0160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CE9A0-ECCD-D128-4C9D-C744E686B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9FA88-7CB7-5D0A-D732-EB27182B7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94E52C-0D62-8DDA-33F1-8B7094402A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CB677D-6544-1BCD-98E5-36D549742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DAF3D9-AC71-8AD6-9A7F-5B6F9DCBE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97A7CF-621A-EF61-20FB-42E0134F9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659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11D82-EA57-DB67-C6A2-9501A267A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737EAF-ADBC-4204-6284-0A09DA250D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AB3D19-F5CF-A5C0-D1A0-C9A550831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DB7F5-11A3-BC71-A5AF-E735035D9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C1FE29-39C2-7B00-BC70-EF186900B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107CCF-CCCC-42AF-F5E4-80CC58B07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079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ECEE53-E9D3-CE4D-BF95-E9E71AB5C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EBF55-F599-4690-42E8-BA74E590E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4188-1EBC-8E0C-23EA-E21CBDFFC3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CB71F-1D74-4EC5-B044-FAEBE0A3C0C6}" type="datetimeFigureOut">
              <a:rPr lang="nl-NL" smtClean="0"/>
              <a:t>2-8-2024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A3135-F0A3-709D-7FF3-81A47BB36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2596CF-900A-7D38-7021-4FDE36F019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9FDEF-511C-4E51-8C95-E271B452C73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1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">
            <a:extLst>
              <a:ext uri="{FF2B5EF4-FFF2-40B4-BE49-F238E27FC236}">
                <a16:creationId xmlns:a16="http://schemas.microsoft.com/office/drawing/2014/main" id="{B4B3C448-3E63-4572-5CA1-BE677A8FEB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007" t="34647" r="33683" b="24653"/>
          <a:stretch/>
        </p:blipFill>
        <p:spPr bwMode="auto">
          <a:xfrm flipH="1">
            <a:off x="6895320" y="1474386"/>
            <a:ext cx="2361513" cy="39000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A close-up of a film strip&#10;&#10;Description automatically generated">
            <a:extLst>
              <a:ext uri="{FF2B5EF4-FFF2-40B4-BE49-F238E27FC236}">
                <a16:creationId xmlns:a16="http://schemas.microsoft.com/office/drawing/2014/main" id="{65EFAF60-7520-465D-E161-6CB60B1394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7" t="21838" r="43034" b="17383"/>
          <a:stretch/>
        </p:blipFill>
        <p:spPr>
          <a:xfrm>
            <a:off x="1306285" y="1483567"/>
            <a:ext cx="3243613" cy="3797560"/>
          </a:xfrm>
          <a:prstGeom prst="rect">
            <a:avLst/>
          </a:prstGeom>
        </p:spPr>
      </p:pic>
      <p:sp>
        <p:nvSpPr>
          <p:cNvPr id="9" name="Tekstvak 17">
            <a:extLst>
              <a:ext uri="{FF2B5EF4-FFF2-40B4-BE49-F238E27FC236}">
                <a16:creationId xmlns:a16="http://schemas.microsoft.com/office/drawing/2014/main" id="{B7EFFF21-7576-E19A-F232-E6BA0983AF1F}"/>
              </a:ext>
            </a:extLst>
          </p:cNvPr>
          <p:cNvSpPr txBox="1"/>
          <p:nvPr/>
        </p:nvSpPr>
        <p:spPr>
          <a:xfrm>
            <a:off x="77782" y="4312451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/>
              <a:t>20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0" name="Tekstvak 16">
            <a:extLst>
              <a:ext uri="{FF2B5EF4-FFF2-40B4-BE49-F238E27FC236}">
                <a16:creationId xmlns:a16="http://schemas.microsoft.com/office/drawing/2014/main" id="{B1419941-3D69-900F-1066-2EEDF33AC95B}"/>
              </a:ext>
            </a:extLst>
          </p:cNvPr>
          <p:cNvSpPr txBox="1"/>
          <p:nvPr/>
        </p:nvSpPr>
        <p:spPr>
          <a:xfrm>
            <a:off x="77782" y="4095849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/>
              <a:t>25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1" name="Tekstvak 12">
            <a:extLst>
              <a:ext uri="{FF2B5EF4-FFF2-40B4-BE49-F238E27FC236}">
                <a16:creationId xmlns:a16="http://schemas.microsoft.com/office/drawing/2014/main" id="{C1066C77-EA40-A27B-D1DC-59F513ECDEFA}"/>
              </a:ext>
            </a:extLst>
          </p:cNvPr>
          <p:cNvSpPr txBox="1"/>
          <p:nvPr/>
        </p:nvSpPr>
        <p:spPr>
          <a:xfrm>
            <a:off x="77782" y="2608731"/>
            <a:ext cx="12409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/>
              <a:t>100 </a:t>
            </a:r>
            <a:r>
              <a:rPr lang="nl-NL" sz="1400" dirty="0" err="1"/>
              <a:t>kDa</a:t>
            </a:r>
            <a:endParaRPr lang="nl-NL" sz="1400" dirty="0"/>
          </a:p>
          <a:p>
            <a:pPr algn="r"/>
            <a:r>
              <a:rPr lang="nl-NL" sz="1400" dirty="0"/>
              <a:t>75 </a:t>
            </a:r>
            <a:r>
              <a:rPr lang="nl-NL" sz="1400" dirty="0" err="1"/>
              <a:t>kDa</a:t>
            </a:r>
            <a:endParaRPr lang="nl-NL" sz="1400" dirty="0"/>
          </a:p>
          <a:p>
            <a:pPr algn="r"/>
            <a:r>
              <a:rPr lang="nl-NL" sz="1400" dirty="0"/>
              <a:t> </a:t>
            </a:r>
          </a:p>
          <a:p>
            <a:pPr algn="r"/>
            <a:r>
              <a:rPr lang="nl-NL" sz="1400" dirty="0"/>
              <a:t>50 </a:t>
            </a:r>
            <a:r>
              <a:rPr lang="nl-NL" sz="1400" dirty="0" err="1"/>
              <a:t>kDa</a:t>
            </a:r>
            <a:endParaRPr lang="nl-NL" sz="1400" dirty="0"/>
          </a:p>
          <a:p>
            <a:pPr algn="r"/>
            <a:endParaRPr lang="nl-NL" sz="1400" dirty="0"/>
          </a:p>
          <a:p>
            <a:pPr algn="r"/>
            <a:r>
              <a:rPr lang="nl-NL" sz="1400" dirty="0"/>
              <a:t>37 </a:t>
            </a:r>
            <a:r>
              <a:rPr lang="nl-NL" sz="1400" dirty="0" err="1"/>
              <a:t>kDa</a:t>
            </a:r>
            <a:endParaRPr lang="nl-NL" sz="1400" dirty="0"/>
          </a:p>
          <a:p>
            <a:pPr algn="r"/>
            <a:endParaRPr lang="nl-NL" sz="1400" dirty="0"/>
          </a:p>
          <a:p>
            <a:pPr algn="r"/>
            <a:endParaRPr lang="nl-NL" sz="1400" dirty="0"/>
          </a:p>
        </p:txBody>
      </p:sp>
      <p:sp>
        <p:nvSpPr>
          <p:cNvPr id="12" name="Tekstvak 17">
            <a:extLst>
              <a:ext uri="{FF2B5EF4-FFF2-40B4-BE49-F238E27FC236}">
                <a16:creationId xmlns:a16="http://schemas.microsoft.com/office/drawing/2014/main" id="{03662164-E45E-3BD9-7B87-BE6871370D96}"/>
              </a:ext>
            </a:extLst>
          </p:cNvPr>
          <p:cNvSpPr txBox="1"/>
          <p:nvPr/>
        </p:nvSpPr>
        <p:spPr>
          <a:xfrm>
            <a:off x="77782" y="4571023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/>
              <a:t>15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B8CBF5F-7291-AAC3-C626-49B327307664}"/>
              </a:ext>
            </a:extLst>
          </p:cNvPr>
          <p:cNvSpPr txBox="1"/>
          <p:nvPr/>
        </p:nvSpPr>
        <p:spPr>
          <a:xfrm>
            <a:off x="1315615" y="1206582"/>
            <a:ext cx="3242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      L            1              2           3               4 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062C1F-E4B3-CA0F-8AD2-3494E5DA71DF}"/>
              </a:ext>
            </a:extLst>
          </p:cNvPr>
          <p:cNvSpPr/>
          <p:nvPr/>
        </p:nvSpPr>
        <p:spPr>
          <a:xfrm>
            <a:off x="317994" y="1759882"/>
            <a:ext cx="10007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nl-NL" sz="1400" dirty="0">
                <a:solidFill>
                  <a:prstClr val="black"/>
                </a:solidFill>
              </a:rPr>
              <a:t>200 </a:t>
            </a:r>
            <a:r>
              <a:rPr lang="nl-NL" sz="1400" dirty="0" err="1">
                <a:solidFill>
                  <a:prstClr val="black"/>
                </a:solidFill>
              </a:rPr>
              <a:t>kDa</a:t>
            </a:r>
            <a:endParaRPr lang="nl-NL" sz="1400" dirty="0">
              <a:solidFill>
                <a:prstClr val="black"/>
              </a:solidFill>
            </a:endParaRPr>
          </a:p>
          <a:p>
            <a:pPr lvl="0" algn="r"/>
            <a:endParaRPr lang="nl-NL" sz="1400" dirty="0">
              <a:solidFill>
                <a:prstClr val="black"/>
              </a:solidFill>
            </a:endParaRPr>
          </a:p>
          <a:p>
            <a:pPr lvl="0" algn="r"/>
            <a:r>
              <a:rPr lang="nl-NL" sz="1400" dirty="0">
                <a:solidFill>
                  <a:prstClr val="black"/>
                </a:solidFill>
              </a:rPr>
              <a:t>150 </a:t>
            </a:r>
            <a:r>
              <a:rPr lang="nl-NL" sz="1400" dirty="0" err="1">
                <a:solidFill>
                  <a:prstClr val="black"/>
                </a:solidFill>
              </a:rPr>
              <a:t>kDa</a:t>
            </a:r>
            <a:endParaRPr lang="nl-NL" sz="1400" dirty="0">
              <a:solidFill>
                <a:prstClr val="black"/>
              </a:solidFill>
            </a:endParaRPr>
          </a:p>
        </p:txBody>
      </p:sp>
      <p:sp>
        <p:nvSpPr>
          <p:cNvPr id="15" name="Tekstvak 17">
            <a:extLst>
              <a:ext uri="{FF2B5EF4-FFF2-40B4-BE49-F238E27FC236}">
                <a16:creationId xmlns:a16="http://schemas.microsoft.com/office/drawing/2014/main" id="{BD665000-C9DB-47D7-1C32-D1BD25D4A528}"/>
              </a:ext>
            </a:extLst>
          </p:cNvPr>
          <p:cNvSpPr txBox="1"/>
          <p:nvPr/>
        </p:nvSpPr>
        <p:spPr>
          <a:xfrm>
            <a:off x="77782" y="4826060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/>
              <a:t>10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6" name="Tekstvak 17">
            <a:extLst>
              <a:ext uri="{FF2B5EF4-FFF2-40B4-BE49-F238E27FC236}">
                <a16:creationId xmlns:a16="http://schemas.microsoft.com/office/drawing/2014/main" id="{383B9AE1-03CB-B087-38FC-EC5D8A2BEC97}"/>
              </a:ext>
            </a:extLst>
          </p:cNvPr>
          <p:cNvSpPr txBox="1"/>
          <p:nvPr/>
        </p:nvSpPr>
        <p:spPr>
          <a:xfrm>
            <a:off x="5626605" y="3951668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/>
              <a:t>20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28A51595-560A-D7D8-1946-5F1831F4B7E7}"/>
              </a:ext>
            </a:extLst>
          </p:cNvPr>
          <p:cNvSpPr txBox="1"/>
          <p:nvPr/>
        </p:nvSpPr>
        <p:spPr>
          <a:xfrm>
            <a:off x="5626605" y="3707074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/>
              <a:t>25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18" name="Tekstvak 12">
            <a:extLst>
              <a:ext uri="{FF2B5EF4-FFF2-40B4-BE49-F238E27FC236}">
                <a16:creationId xmlns:a16="http://schemas.microsoft.com/office/drawing/2014/main" id="{CDA73F27-A582-2D7A-FAF2-D26927CD631B}"/>
              </a:ext>
            </a:extLst>
          </p:cNvPr>
          <p:cNvSpPr txBox="1"/>
          <p:nvPr/>
        </p:nvSpPr>
        <p:spPr>
          <a:xfrm>
            <a:off x="6046854" y="1986691"/>
            <a:ext cx="8207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/>
              <a:t>100 </a:t>
            </a:r>
            <a:r>
              <a:rPr lang="nl-NL" sz="1400" dirty="0" err="1"/>
              <a:t>kDa</a:t>
            </a:r>
            <a:endParaRPr lang="nl-NL" sz="1400" dirty="0"/>
          </a:p>
          <a:p>
            <a:pPr algn="r"/>
            <a:r>
              <a:rPr lang="nl-NL" sz="1400" dirty="0"/>
              <a:t>75 </a:t>
            </a:r>
            <a:r>
              <a:rPr lang="nl-NL" sz="1400" dirty="0" err="1"/>
              <a:t>kDa</a:t>
            </a:r>
            <a:endParaRPr lang="nl-NL" sz="1400" dirty="0"/>
          </a:p>
          <a:p>
            <a:pPr algn="r"/>
            <a:r>
              <a:rPr lang="nl-NL" sz="1400" dirty="0"/>
              <a:t> </a:t>
            </a:r>
          </a:p>
          <a:p>
            <a:pPr algn="r"/>
            <a:r>
              <a:rPr lang="nl-NL" sz="1400" dirty="0"/>
              <a:t>50 </a:t>
            </a:r>
            <a:r>
              <a:rPr lang="nl-NL" sz="1400" dirty="0" err="1"/>
              <a:t>kDa</a:t>
            </a:r>
            <a:endParaRPr lang="nl-NL" sz="1400" dirty="0"/>
          </a:p>
          <a:p>
            <a:pPr algn="r"/>
            <a:endParaRPr lang="nl-NL" sz="1400" dirty="0"/>
          </a:p>
          <a:p>
            <a:pPr algn="r"/>
            <a:r>
              <a:rPr lang="nl-NL" sz="1400" dirty="0"/>
              <a:t>37 </a:t>
            </a:r>
            <a:r>
              <a:rPr lang="nl-NL" sz="1400" dirty="0" err="1"/>
              <a:t>kDa</a:t>
            </a:r>
            <a:endParaRPr lang="nl-NL" sz="1400" dirty="0"/>
          </a:p>
          <a:p>
            <a:pPr algn="r"/>
            <a:endParaRPr lang="nl-NL" sz="1400" dirty="0"/>
          </a:p>
          <a:p>
            <a:pPr algn="r"/>
            <a:endParaRPr lang="nl-NL" sz="1400" dirty="0"/>
          </a:p>
        </p:txBody>
      </p:sp>
      <p:sp>
        <p:nvSpPr>
          <p:cNvPr id="19" name="Tekstvak 17">
            <a:extLst>
              <a:ext uri="{FF2B5EF4-FFF2-40B4-BE49-F238E27FC236}">
                <a16:creationId xmlns:a16="http://schemas.microsoft.com/office/drawing/2014/main" id="{7EE7B9A4-DC26-A0C1-87B7-75DA6C47A97D}"/>
              </a:ext>
            </a:extLst>
          </p:cNvPr>
          <p:cNvSpPr txBox="1"/>
          <p:nvPr/>
        </p:nvSpPr>
        <p:spPr>
          <a:xfrm>
            <a:off x="5626605" y="4518150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/>
              <a:t>15 </a:t>
            </a:r>
            <a:r>
              <a:rPr lang="nl-NL" sz="1400" dirty="0" err="1"/>
              <a:t>kDa</a:t>
            </a:r>
            <a:endParaRPr lang="nl-NL" sz="1400" dirty="0"/>
          </a:p>
        </p:txBody>
      </p:sp>
      <p:sp>
        <p:nvSpPr>
          <p:cNvPr id="20" name="Tekstvak 12">
            <a:extLst>
              <a:ext uri="{FF2B5EF4-FFF2-40B4-BE49-F238E27FC236}">
                <a16:creationId xmlns:a16="http://schemas.microsoft.com/office/drawing/2014/main" id="{1D14C49F-37DF-8AFD-004F-C72ADAA0D7A8}"/>
              </a:ext>
            </a:extLst>
          </p:cNvPr>
          <p:cNvSpPr txBox="1"/>
          <p:nvPr/>
        </p:nvSpPr>
        <p:spPr>
          <a:xfrm>
            <a:off x="6932645" y="1200362"/>
            <a:ext cx="2388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/>
              <a:t>  L        1       2       3        4        L 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947A8F-97F7-7857-2F67-6C957120727D}"/>
              </a:ext>
            </a:extLst>
          </p:cNvPr>
          <p:cNvSpPr/>
          <p:nvPr/>
        </p:nvSpPr>
        <p:spPr>
          <a:xfrm>
            <a:off x="5866817" y="1539058"/>
            <a:ext cx="100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nl-NL" sz="1400" dirty="0">
                <a:solidFill>
                  <a:prstClr val="black"/>
                </a:solidFill>
              </a:rPr>
              <a:t>200 </a:t>
            </a:r>
            <a:r>
              <a:rPr lang="nl-NL" sz="1400" dirty="0" err="1">
                <a:solidFill>
                  <a:prstClr val="black"/>
                </a:solidFill>
              </a:rPr>
              <a:t>kDa</a:t>
            </a:r>
            <a:endParaRPr lang="nl-NL" sz="1400" dirty="0">
              <a:solidFill>
                <a:prstClr val="black"/>
              </a:solidFill>
            </a:endParaRPr>
          </a:p>
          <a:p>
            <a:pPr lvl="0" algn="r"/>
            <a:r>
              <a:rPr lang="nl-NL" sz="1400" dirty="0">
                <a:solidFill>
                  <a:prstClr val="black"/>
                </a:solidFill>
              </a:rPr>
              <a:t>150 </a:t>
            </a:r>
            <a:r>
              <a:rPr lang="nl-NL" sz="1400" dirty="0" err="1">
                <a:solidFill>
                  <a:prstClr val="black"/>
                </a:solidFill>
              </a:rPr>
              <a:t>kDa</a:t>
            </a:r>
            <a:endParaRPr lang="nl-NL" sz="1400" dirty="0">
              <a:solidFill>
                <a:prstClr val="black"/>
              </a:solidFill>
            </a:endParaRPr>
          </a:p>
        </p:txBody>
      </p:sp>
      <p:sp>
        <p:nvSpPr>
          <p:cNvPr id="22" name="Tekstvak 17">
            <a:extLst>
              <a:ext uri="{FF2B5EF4-FFF2-40B4-BE49-F238E27FC236}">
                <a16:creationId xmlns:a16="http://schemas.microsoft.com/office/drawing/2014/main" id="{C7B8A6BD-2F67-DA0C-C92D-B26387EA206C}"/>
              </a:ext>
            </a:extLst>
          </p:cNvPr>
          <p:cNvSpPr txBox="1"/>
          <p:nvPr/>
        </p:nvSpPr>
        <p:spPr>
          <a:xfrm>
            <a:off x="5626605" y="4950468"/>
            <a:ext cx="1240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400" dirty="0"/>
              <a:t>10 </a:t>
            </a:r>
            <a:r>
              <a:rPr lang="nl-NL" sz="1400" dirty="0" err="1"/>
              <a:t>kDa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2774767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E16180-16D9-2583-57B5-78896133FE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11"/>
          <a:stretch/>
        </p:blipFill>
        <p:spPr>
          <a:xfrm>
            <a:off x="802432" y="252094"/>
            <a:ext cx="4014431" cy="40846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53E44F-FD53-736B-1903-B942B665B1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801"/>
          <a:stretch/>
        </p:blipFill>
        <p:spPr>
          <a:xfrm>
            <a:off x="6848669" y="233830"/>
            <a:ext cx="3184635" cy="418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701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880B2-36A8-D2B2-AD5A-5E1ADD11A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Picture 6" descr="A close-up of a dna test&#10;&#10;Description automatically generated">
            <a:extLst>
              <a:ext uri="{FF2B5EF4-FFF2-40B4-BE49-F238E27FC236}">
                <a16:creationId xmlns:a16="http://schemas.microsoft.com/office/drawing/2014/main" id="{13A6BC18-059D-EE3D-7160-0E1EE3AE43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" y="1587287"/>
            <a:ext cx="5477414" cy="3348608"/>
          </a:xfrm>
          <a:prstGeom prst="rect">
            <a:avLst/>
          </a:prstGeom>
        </p:spPr>
      </p:pic>
      <p:pic>
        <p:nvPicPr>
          <p:cNvPr id="9" name="Picture 8" descr="A close-up of a dna test&#10;&#10;Description automatically generated">
            <a:extLst>
              <a:ext uri="{FF2B5EF4-FFF2-40B4-BE49-F238E27FC236}">
                <a16:creationId xmlns:a16="http://schemas.microsoft.com/office/drawing/2014/main" id="{68C6C70D-5D3F-80DA-2A69-2FB408FC12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172" y="1045945"/>
            <a:ext cx="5055264" cy="379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86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ece of plastic with holes&#10;&#10;Description automatically generated">
            <a:extLst>
              <a:ext uri="{FF2B5EF4-FFF2-40B4-BE49-F238E27FC236}">
                <a16:creationId xmlns:a16="http://schemas.microsoft.com/office/drawing/2014/main" id="{704D33BD-DA9A-1F10-E564-571D5ACC25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28" t="40752" r="37918" b="26281"/>
          <a:stretch/>
        </p:blipFill>
        <p:spPr>
          <a:xfrm>
            <a:off x="4932726" y="1267303"/>
            <a:ext cx="3070371" cy="4412044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C6C5CFF-9B50-9F33-B686-99F668D22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579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D685A-4945-403B-A379-D4906317F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84DEB9-7E48-289A-B22D-32B151D80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8715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33DA8-B256-B692-2E60-7804C5D21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37C96-4142-4D82-7A05-2743C9132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0220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Widescreen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Ewald Jongkind</dc:creator>
  <cp:lastModifiedBy>Ewald Jongkind</cp:lastModifiedBy>
  <cp:revision>3</cp:revision>
  <dcterms:created xsi:type="dcterms:W3CDTF">2024-01-22T13:47:41Z</dcterms:created>
  <dcterms:modified xsi:type="dcterms:W3CDTF">2024-08-02T13:22:16Z</dcterms:modified>
</cp:coreProperties>
</file>